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95" r:id="rId7"/>
    <p:sldId id="265" r:id="rId8"/>
    <p:sldId id="266" r:id="rId9"/>
    <p:sldId id="267" r:id="rId10"/>
    <p:sldId id="268" r:id="rId11"/>
    <p:sldId id="269" r:id="rId12"/>
    <p:sldId id="296" r:id="rId13"/>
    <p:sldId id="276" r:id="rId14"/>
    <p:sldId id="277" r:id="rId15"/>
    <p:sldId id="278" r:id="rId16"/>
    <p:sldId id="279" r:id="rId17"/>
    <p:sldId id="280" r:id="rId18"/>
    <p:sldId id="297" r:id="rId19"/>
    <p:sldId id="298" r:id="rId20"/>
    <p:sldId id="299" r:id="rId21"/>
    <p:sldId id="301" r:id="rId22"/>
    <p:sldId id="302" r:id="rId23"/>
    <p:sldId id="303" r:id="rId24"/>
    <p:sldId id="300" r:id="rId25"/>
    <p:sldId id="304" r:id="rId26"/>
    <p:sldId id="305" r:id="rId27"/>
    <p:sldId id="306" r:id="rId28"/>
    <p:sldId id="307" r:id="rId29"/>
    <p:sldId id="257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8EA38-2DDD-4FE5-931C-B12BECD3B993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2D94-8A96-45C0-BFB5-0A0CE95C5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BC0F-4EB1-4DEF-975B-DFD969F158F0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2EAC4-3625-4103-A768-8A7F683B6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C8045-2907-4044-AB6D-4B48BFE9EB1F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BF1E-7CAB-4BCC-B094-17EC0D791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0702F-B49A-457E-BE3E-8F82B1692E68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4319B-B284-4C08-9C75-DF8F9F020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56768-338D-482E-9B73-433D8313635B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828C-CE9C-411F-B7BE-34E44269F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FF81C-49A3-40CD-A610-9139AB57F312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7C22-3D8C-43F7-913B-6078F8F33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3FB5B-E576-4A11-81B9-2E21EEC89E02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267B1-3983-4C99-A04A-C50CC4A74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C9B8-EE08-4176-A42A-6402F0B9A4CD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1EFD-C9A3-4595-9E19-D33DA87DD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44E9-DB80-4874-B467-5F7680644325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FA5CA-6A21-4FB0-8C17-52FB012E3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62537-5CE3-4530-849B-41EF958F3820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58CE9-C2A6-4333-B2E7-717D2B8ED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A1250-60D7-40D7-B201-FF32A12F7C10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B849E-734E-4D53-8481-F8B9FD683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55177B-EF73-42B2-BB76-CCA997C9DD8B}" type="datetimeFigureOut">
              <a:rPr lang="ru-RU"/>
              <a:pPr>
                <a:defRPr/>
              </a:pPr>
              <a:t>01.10.2025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EEE216-40D7-4D3F-A87A-4F5268D0F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975" y="2565400"/>
            <a:ext cx="4968875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</a:t>
            </a:r>
            <a:r>
              <a:rPr lang="ru-RU" sz="44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11.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644900"/>
            <a:ext cx="9398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1125538"/>
            <a:ext cx="3959225" cy="2043112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Чтобы печку растопить, их нам надо нарубить.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580063" y="836613"/>
            <a:ext cx="3095625" cy="1728787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Дрова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18" descr="http://img-fotki.yandex.ru/get/6604/167146322.74/0_9ca14_2e6ebe6a_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5084763"/>
            <a:ext cx="2016125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476250"/>
            <a:ext cx="4032250" cy="2692400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Отпечаток от ботинка виден сразу на  тропинке.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580063" y="1341438"/>
            <a:ext cx="2736850" cy="1223962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След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6628" name="Picture 4" descr="http://constructorus.ru/wp-content/uploads/2010/12/30-231x30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4149725"/>
            <a:ext cx="19431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35150" y="188913"/>
            <a:ext cx="5837238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Тренирую слуховую  память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288" y="1268413"/>
            <a:ext cx="8447087" cy="40322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Найди ошибки в пословицах, исправь их.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Делу – время, потехе – минута.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Труд кормит, а лень поит.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У страха глаза большие.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 гостях хорошо, а дома замечательно.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Учение – свет, а </a:t>
            </a:r>
            <a:r>
              <a:rPr lang="ru-RU" sz="3200" b="1" dirty="0" err="1"/>
              <a:t>неученье</a:t>
            </a:r>
            <a:r>
              <a:rPr lang="ru-RU" sz="3200" b="1" dirty="0"/>
              <a:t> – мрак.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Мал золотник, да всё равно никому не отдам.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От скуки бери лопату в руки.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 descr="http://img1.liveinternet.ru/images/attach/c/8/102/404/102404653_large_derevenskiy_peyzazh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Внимательно слушай задания и выполняй их. Переспрашивать нельзя.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5603" name="Picture 4" descr="http://go3.imgsmail.ru/imgpreview?key=4a77641177a50714&amp;mb=imgdb_preview_14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924175"/>
            <a:ext cx="20875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" descr="Три богатыря и Шамаханская цар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t="34653" r="83159"/>
          <a:stretch>
            <a:fillRect/>
          </a:stretch>
        </p:blipFill>
        <p:spPr bwMode="auto">
          <a:xfrm>
            <a:off x="0" y="2997200"/>
            <a:ext cx="15843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1844675"/>
            <a:ext cx="4103688" cy="4032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4075" y="2420938"/>
            <a:ext cx="2376488" cy="23034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2138" y="2420938"/>
            <a:ext cx="2500312" cy="230346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4787900" y="692150"/>
            <a:ext cx="3960813" cy="2044700"/>
          </a:xfrm>
          <a:prstGeom prst="cloudCallout">
            <a:avLst>
              <a:gd name="adj1" fmla="val 13018"/>
              <a:gd name="adj2" fmla="val 9487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Поставь синим карандашом точку, которая расположена внутри круга и внутри треугольника.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8" descr="http://img1.liveinternet.ru/images/attach/c/8/102/404/102404653_large_derevenskiy_peyzazh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Внимательно слушай задания и выполняй их. Переспрашивать нельзя.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6627" name="Picture 4" descr="http://go3.imgsmail.ru/imgpreview?key=4a77641177a50714&amp;mb=imgdb_preview_14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924175"/>
            <a:ext cx="20875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Три богатыря и Шамаханская цар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t="34653" r="83159"/>
          <a:stretch>
            <a:fillRect/>
          </a:stretch>
        </p:blipFill>
        <p:spPr bwMode="auto">
          <a:xfrm>
            <a:off x="0" y="2997200"/>
            <a:ext cx="15843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1844675"/>
            <a:ext cx="4103688" cy="4032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4075" y="2420938"/>
            <a:ext cx="2376488" cy="23034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2138" y="2420938"/>
            <a:ext cx="2500312" cy="230346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4787900" y="692150"/>
            <a:ext cx="3960813" cy="2044700"/>
          </a:xfrm>
          <a:prstGeom prst="cloudCallout">
            <a:avLst>
              <a:gd name="adj1" fmla="val 13018"/>
              <a:gd name="adj2" fmla="val 9487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Поставь зелёным карандашом точку, которая расположена внутри круга, но вне треугольника.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" descr="http://img1.liveinternet.ru/images/attach/c/8/102/404/102404653_large_derevenskiy_peyzazh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Внимательно слушай задания и выполняй их. Переспрашивать нельзя.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7651" name="Picture 4" descr="http://go3.imgsmail.ru/imgpreview?key=4a77641177a50714&amp;mb=imgdb_preview_14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924175"/>
            <a:ext cx="20875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8" descr="Три богатыря и Шамаханская цар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t="34653" r="83159"/>
          <a:stretch>
            <a:fillRect/>
          </a:stretch>
        </p:blipFill>
        <p:spPr bwMode="auto">
          <a:xfrm>
            <a:off x="0" y="2997200"/>
            <a:ext cx="15843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1844675"/>
            <a:ext cx="4103688" cy="4032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4075" y="2420938"/>
            <a:ext cx="2376488" cy="23034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2138" y="2420938"/>
            <a:ext cx="2500312" cy="230346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4787900" y="692150"/>
            <a:ext cx="3960813" cy="2044700"/>
          </a:xfrm>
          <a:prstGeom prst="cloudCallout">
            <a:avLst>
              <a:gd name="adj1" fmla="val 13018"/>
              <a:gd name="adj2" fmla="val 9487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Поставь жёлтым карандашом точку, которая расположена вне круга и вне треугольника.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http://img1.liveinternet.ru/images/attach/c/8/102/404/102404653_large_derevenskiy_peyzazh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Внимательно слушай задания и выполняй их. Переспрашивать нельзя.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8675" name="Picture 4" descr="http://go3.imgsmail.ru/imgpreview?key=4a77641177a50714&amp;mb=imgdb_preview_14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924175"/>
            <a:ext cx="20875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Три богатыря и Шамаханская цар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t="34653" r="83159"/>
          <a:stretch>
            <a:fillRect/>
          </a:stretch>
        </p:blipFill>
        <p:spPr bwMode="auto">
          <a:xfrm>
            <a:off x="0" y="2997200"/>
            <a:ext cx="15843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1844675"/>
            <a:ext cx="4103688" cy="4032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4075" y="2420938"/>
            <a:ext cx="2376488" cy="23034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2138" y="2420938"/>
            <a:ext cx="2500312" cy="230346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4787900" y="692150"/>
            <a:ext cx="3960813" cy="2044700"/>
          </a:xfrm>
          <a:prstGeom prst="cloudCallout">
            <a:avLst>
              <a:gd name="adj1" fmla="val 13018"/>
              <a:gd name="adj2" fmla="val 9487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Поставь красным карандашом точку, которая расположена вне круга, но внутри треугольника.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8" descr="http://img1.liveinternet.ru/images/attach/c/8/102/404/102404653_large_derevenskiy_peyzazh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Внимательно слушай задания и выполняй их. Переспрашивать нельзя.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9699" name="Picture 4" descr="http://go3.imgsmail.ru/imgpreview?key=4a77641177a50714&amp;mb=imgdb_preview_14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924175"/>
            <a:ext cx="20875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Три богатыря и Шамаханская цар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</a:blip>
          <a:srcRect t="34653" r="83159"/>
          <a:stretch>
            <a:fillRect/>
          </a:stretch>
        </p:blipFill>
        <p:spPr bwMode="auto">
          <a:xfrm>
            <a:off x="0" y="2997200"/>
            <a:ext cx="15843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1844675"/>
            <a:ext cx="4103688" cy="4032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24075" y="2420938"/>
            <a:ext cx="2376488" cy="230346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2138" y="2420938"/>
            <a:ext cx="2500312" cy="2303462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6011863" y="765175"/>
            <a:ext cx="2447925" cy="1322388"/>
          </a:xfrm>
          <a:prstGeom prst="cloudCallout">
            <a:avLst>
              <a:gd name="adj1" fmla="val 13018"/>
              <a:gd name="adj2" fmla="val 94870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Проверь.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24300" y="3644900"/>
            <a:ext cx="215900" cy="193675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16238" y="3068638"/>
            <a:ext cx="215900" cy="19526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39975" y="4941888"/>
            <a:ext cx="215900" cy="19367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859338" y="4221163"/>
            <a:ext cx="217487" cy="19367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288" y="188913"/>
            <a:ext cx="8532812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3. На доске написаны слова цветными мелками: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Красное слово левее синего, синее – выше зелёного. Какое слово красного цвета? Раскрась его.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188" y="2276475"/>
            <a:ext cx="2981325" cy="923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КАРАВАН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188" y="3573463"/>
            <a:ext cx="3022600" cy="9223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ПАЛИТРА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4663" y="2276475"/>
            <a:ext cx="3484562" cy="923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ВОРОТНИК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8313" y="2276475"/>
            <a:ext cx="3382962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</a:rPr>
              <a:t>КАРАВАН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4663" y="2276475"/>
            <a:ext cx="374332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</a:rPr>
              <a:t>ВОРОТНИК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850" y="3573463"/>
            <a:ext cx="3816350" cy="9223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B050"/>
                </a:solidFill>
              </a:rPr>
              <a:t>ПАЛИТРА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6375" y="260350"/>
            <a:ext cx="6594475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 Логически-поисковые  задания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13" y="1052513"/>
            <a:ext cx="8496300" cy="52625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b="1" dirty="0"/>
              <a:t>Раздели слова на слоги. Возьми первые слоги из слов каждой строчки и составь из них новые слова. Запиши их.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А) Магазин, шипы, народ ______________________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Б) прутик , живёт, налить ______________________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В) Каша, ранка, дача, шипы ____________________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2) Раздели слова на слоги. Возьми последние слоги из слов каждой строчки и составь из них новые  слова. Запиши их.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А) Облака, кора, отмель -_________________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Б) Сало, ступа, вата -_______________________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В) Купи , перо, снежок - 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755650" y="1125538"/>
            <a:ext cx="3455988" cy="2043112"/>
          </a:xfrm>
          <a:prstGeom prst="cloudCallout">
            <a:avLst>
              <a:gd name="adj1" fmla="val 6794"/>
              <a:gd name="adj2" fmla="val 143343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Какой по счёту среди осенних месяцев ноябрь?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659563" y="1341438"/>
            <a:ext cx="2305050" cy="1223962"/>
          </a:xfrm>
          <a:prstGeom prst="cloudCallout">
            <a:avLst>
              <a:gd name="adj1" fmla="val -89763"/>
              <a:gd name="adj2" fmla="val 148161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Третий.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413" y="188913"/>
            <a:ext cx="4052887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Врезаться в память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8313" y="333375"/>
            <a:ext cx="8351837" cy="61245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5. Какие новые слова получатся, если поменять слоги местами?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Сосна - 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Камыш - 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Жало -  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Навес - 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Актёр -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Наши -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Кабан -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Качай -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Нора - 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Какой - ___________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827088" y="260350"/>
            <a:ext cx="7572375" cy="1152525"/>
          </a:xfrm>
        </p:spPr>
        <p:txBody>
          <a:bodyPr/>
          <a:lstStyle/>
          <a:p>
            <a:r>
              <a:rPr lang="ru-RU" sz="2400" b="1" smtClean="0"/>
              <a:t>На столе стоят матрёшки. В каждой из 3 больших матрёшек умещаются 5 маленьких. Сосчитай, сколько всего матрёшек на столе?</a:t>
            </a:r>
          </a:p>
        </p:txBody>
      </p:sp>
      <p:pic>
        <p:nvPicPr>
          <p:cNvPr id="9" name="Picture 2" descr="D:\Презентации\Математика\Умники и умницы 2 класс\Тетрадь 2 класс\Часть 1. 1- 18 урок\Image000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FEDEE"/>
              </a:clrFrom>
              <a:clrTo>
                <a:srgbClr val="EFEDEE">
                  <a:alpha val="0"/>
                </a:srgbClr>
              </a:clrTo>
            </a:clrChange>
          </a:blip>
          <a:srcRect l="64216" t="26954" r="6372" b="62647"/>
          <a:stretch>
            <a:fillRect/>
          </a:stretch>
        </p:blipFill>
        <p:spPr bwMode="auto">
          <a:xfrm>
            <a:off x="2268538" y="1557338"/>
            <a:ext cx="4319587" cy="2159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Прямоугольник 9"/>
          <p:cNvSpPr/>
          <p:nvPr/>
        </p:nvSpPr>
        <p:spPr>
          <a:xfrm>
            <a:off x="4356100" y="3716338"/>
            <a:ext cx="863600" cy="627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1500" y="3644900"/>
            <a:ext cx="865188" cy="62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76375" y="4292600"/>
            <a:ext cx="5975350" cy="129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5 + 5 + 5 = 15 (м.)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столько маленьких.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5513" y="5732463"/>
            <a:ext cx="4608512" cy="627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15 + 3 = 18 (м.)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0338" y="3716338"/>
            <a:ext cx="863600" cy="627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Маша нанизала на нитку 20 бусинок так, что каждая четвёртая бусинка большая, а остальные – маленькие. Сосчитай, сколько больших и сколько маленьких бусинок на нитке?</a:t>
            </a:r>
            <a:endParaRPr lang="ru-RU" sz="2400" b="1" dirty="0"/>
          </a:p>
        </p:txBody>
      </p:sp>
      <p:pic>
        <p:nvPicPr>
          <p:cNvPr id="8" name="Picture 22" descr="Советские мультфиль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3225" y="1557338"/>
            <a:ext cx="23907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matveyrybka.ucoz.ru/_nw/20/s3646434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2E8E9"/>
              </a:clrFrom>
              <a:clrTo>
                <a:srgbClr val="C2E8E9">
                  <a:alpha val="0"/>
                </a:srgbClr>
              </a:clrTo>
            </a:clrChange>
          </a:blip>
          <a:srcRect l="56250" t="3125" r="26563" b="62500"/>
          <a:stretch>
            <a:fillRect/>
          </a:stretch>
        </p:blipFill>
        <p:spPr bwMode="auto">
          <a:xfrm>
            <a:off x="2124075" y="1844675"/>
            <a:ext cx="9350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matveyrybka.ucoz.ru/_nw/20/s3646434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2E8E9"/>
              </a:clrFrom>
              <a:clrTo>
                <a:srgbClr val="C2E8E9">
                  <a:alpha val="0"/>
                </a:srgbClr>
              </a:clrTo>
            </a:clrChange>
          </a:blip>
          <a:srcRect l="4688" t="4688" r="79688" b="64063"/>
          <a:stretch>
            <a:fillRect/>
          </a:stretch>
        </p:blipFill>
        <p:spPr bwMode="auto">
          <a:xfrm>
            <a:off x="4211638" y="4652963"/>
            <a:ext cx="10080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лилиния 11"/>
          <p:cNvSpPr/>
          <p:nvPr/>
        </p:nvSpPr>
        <p:spPr>
          <a:xfrm>
            <a:off x="2949575" y="2697163"/>
            <a:ext cx="5138738" cy="742950"/>
          </a:xfrm>
          <a:custGeom>
            <a:avLst/>
            <a:gdLst>
              <a:gd name="connsiteX0" fmla="*/ 0 w 5138057"/>
              <a:gd name="connsiteY0" fmla="*/ 24338 h 742795"/>
              <a:gd name="connsiteX1" fmla="*/ 32657 w 5138057"/>
              <a:gd name="connsiteY1" fmla="*/ 67880 h 742795"/>
              <a:gd name="connsiteX2" fmla="*/ 43542 w 5138057"/>
              <a:gd name="connsiteY2" fmla="*/ 100538 h 742795"/>
              <a:gd name="connsiteX3" fmla="*/ 108857 w 5138057"/>
              <a:gd name="connsiteY3" fmla="*/ 154966 h 742795"/>
              <a:gd name="connsiteX4" fmla="*/ 119742 w 5138057"/>
              <a:gd name="connsiteY4" fmla="*/ 187623 h 742795"/>
              <a:gd name="connsiteX5" fmla="*/ 141514 w 5138057"/>
              <a:gd name="connsiteY5" fmla="*/ 209395 h 742795"/>
              <a:gd name="connsiteX6" fmla="*/ 163285 w 5138057"/>
              <a:gd name="connsiteY6" fmla="*/ 242052 h 742795"/>
              <a:gd name="connsiteX7" fmla="*/ 185057 w 5138057"/>
              <a:gd name="connsiteY7" fmla="*/ 263823 h 742795"/>
              <a:gd name="connsiteX8" fmla="*/ 239485 w 5138057"/>
              <a:gd name="connsiteY8" fmla="*/ 329138 h 742795"/>
              <a:gd name="connsiteX9" fmla="*/ 304800 w 5138057"/>
              <a:gd name="connsiteY9" fmla="*/ 372680 h 742795"/>
              <a:gd name="connsiteX10" fmla="*/ 337457 w 5138057"/>
              <a:gd name="connsiteY10" fmla="*/ 394452 h 742795"/>
              <a:gd name="connsiteX11" fmla="*/ 391885 w 5138057"/>
              <a:gd name="connsiteY11" fmla="*/ 405338 h 742795"/>
              <a:gd name="connsiteX12" fmla="*/ 457200 w 5138057"/>
              <a:gd name="connsiteY12" fmla="*/ 427109 h 742795"/>
              <a:gd name="connsiteX13" fmla="*/ 500742 w 5138057"/>
              <a:gd name="connsiteY13" fmla="*/ 437995 h 742795"/>
              <a:gd name="connsiteX14" fmla="*/ 587828 w 5138057"/>
              <a:gd name="connsiteY14" fmla="*/ 481538 h 742795"/>
              <a:gd name="connsiteX15" fmla="*/ 620485 w 5138057"/>
              <a:gd name="connsiteY15" fmla="*/ 503309 h 742795"/>
              <a:gd name="connsiteX16" fmla="*/ 674914 w 5138057"/>
              <a:gd name="connsiteY16" fmla="*/ 514195 h 742795"/>
              <a:gd name="connsiteX17" fmla="*/ 707571 w 5138057"/>
              <a:gd name="connsiteY17" fmla="*/ 525080 h 742795"/>
              <a:gd name="connsiteX18" fmla="*/ 772885 w 5138057"/>
              <a:gd name="connsiteY18" fmla="*/ 557738 h 742795"/>
              <a:gd name="connsiteX19" fmla="*/ 870857 w 5138057"/>
              <a:gd name="connsiteY19" fmla="*/ 590395 h 742795"/>
              <a:gd name="connsiteX20" fmla="*/ 936171 w 5138057"/>
              <a:gd name="connsiteY20" fmla="*/ 612166 h 742795"/>
              <a:gd name="connsiteX21" fmla="*/ 990600 w 5138057"/>
              <a:gd name="connsiteY21" fmla="*/ 644823 h 742795"/>
              <a:gd name="connsiteX22" fmla="*/ 1045028 w 5138057"/>
              <a:gd name="connsiteY22" fmla="*/ 655709 h 742795"/>
              <a:gd name="connsiteX23" fmla="*/ 1088571 w 5138057"/>
              <a:gd name="connsiteY23" fmla="*/ 666595 h 742795"/>
              <a:gd name="connsiteX24" fmla="*/ 1153885 w 5138057"/>
              <a:gd name="connsiteY24" fmla="*/ 688366 h 742795"/>
              <a:gd name="connsiteX25" fmla="*/ 1284514 w 5138057"/>
              <a:gd name="connsiteY25" fmla="*/ 721023 h 742795"/>
              <a:gd name="connsiteX26" fmla="*/ 1317171 w 5138057"/>
              <a:gd name="connsiteY26" fmla="*/ 731909 h 742795"/>
              <a:gd name="connsiteX27" fmla="*/ 1589314 w 5138057"/>
              <a:gd name="connsiteY27" fmla="*/ 742795 h 742795"/>
              <a:gd name="connsiteX28" fmla="*/ 2198914 w 5138057"/>
              <a:gd name="connsiteY28" fmla="*/ 731909 h 742795"/>
              <a:gd name="connsiteX29" fmla="*/ 2264228 w 5138057"/>
              <a:gd name="connsiteY29" fmla="*/ 721023 h 742795"/>
              <a:gd name="connsiteX30" fmla="*/ 2373085 w 5138057"/>
              <a:gd name="connsiteY30" fmla="*/ 710138 h 742795"/>
              <a:gd name="connsiteX31" fmla="*/ 2677885 w 5138057"/>
              <a:gd name="connsiteY31" fmla="*/ 677480 h 742795"/>
              <a:gd name="connsiteX32" fmla="*/ 2852057 w 5138057"/>
              <a:gd name="connsiteY32" fmla="*/ 666595 h 742795"/>
              <a:gd name="connsiteX33" fmla="*/ 2884714 w 5138057"/>
              <a:gd name="connsiteY33" fmla="*/ 655709 h 742795"/>
              <a:gd name="connsiteX34" fmla="*/ 3026228 w 5138057"/>
              <a:gd name="connsiteY34" fmla="*/ 633938 h 742795"/>
              <a:gd name="connsiteX35" fmla="*/ 3124200 w 5138057"/>
              <a:gd name="connsiteY35" fmla="*/ 612166 h 742795"/>
              <a:gd name="connsiteX36" fmla="*/ 3429000 w 5138057"/>
              <a:gd name="connsiteY36" fmla="*/ 590395 h 742795"/>
              <a:gd name="connsiteX37" fmla="*/ 3472542 w 5138057"/>
              <a:gd name="connsiteY37" fmla="*/ 579509 h 742795"/>
              <a:gd name="connsiteX38" fmla="*/ 3505200 w 5138057"/>
              <a:gd name="connsiteY38" fmla="*/ 568623 h 742795"/>
              <a:gd name="connsiteX39" fmla="*/ 3657600 w 5138057"/>
              <a:gd name="connsiteY39" fmla="*/ 546852 h 742795"/>
              <a:gd name="connsiteX40" fmla="*/ 3733800 w 5138057"/>
              <a:gd name="connsiteY40" fmla="*/ 525080 h 742795"/>
              <a:gd name="connsiteX41" fmla="*/ 3777342 w 5138057"/>
              <a:gd name="connsiteY41" fmla="*/ 514195 h 742795"/>
              <a:gd name="connsiteX42" fmla="*/ 3810000 w 5138057"/>
              <a:gd name="connsiteY42" fmla="*/ 503309 h 742795"/>
              <a:gd name="connsiteX43" fmla="*/ 3918857 w 5138057"/>
              <a:gd name="connsiteY43" fmla="*/ 481538 h 742795"/>
              <a:gd name="connsiteX44" fmla="*/ 3973285 w 5138057"/>
              <a:gd name="connsiteY44" fmla="*/ 470652 h 742795"/>
              <a:gd name="connsiteX45" fmla="*/ 4060371 w 5138057"/>
              <a:gd name="connsiteY45" fmla="*/ 448880 h 742795"/>
              <a:gd name="connsiteX46" fmla="*/ 4093028 w 5138057"/>
              <a:gd name="connsiteY46" fmla="*/ 437995 h 742795"/>
              <a:gd name="connsiteX47" fmla="*/ 4136571 w 5138057"/>
              <a:gd name="connsiteY47" fmla="*/ 427109 h 742795"/>
              <a:gd name="connsiteX48" fmla="*/ 4169228 w 5138057"/>
              <a:gd name="connsiteY48" fmla="*/ 416223 h 742795"/>
              <a:gd name="connsiteX49" fmla="*/ 4245428 w 5138057"/>
              <a:gd name="connsiteY49" fmla="*/ 394452 h 742795"/>
              <a:gd name="connsiteX50" fmla="*/ 4288971 w 5138057"/>
              <a:gd name="connsiteY50" fmla="*/ 372680 h 742795"/>
              <a:gd name="connsiteX51" fmla="*/ 4376057 w 5138057"/>
              <a:gd name="connsiteY51" fmla="*/ 350909 h 742795"/>
              <a:gd name="connsiteX52" fmla="*/ 4441371 w 5138057"/>
              <a:gd name="connsiteY52" fmla="*/ 307366 h 742795"/>
              <a:gd name="connsiteX53" fmla="*/ 4484914 w 5138057"/>
              <a:gd name="connsiteY53" fmla="*/ 285595 h 742795"/>
              <a:gd name="connsiteX54" fmla="*/ 4550228 w 5138057"/>
              <a:gd name="connsiteY54" fmla="*/ 242052 h 742795"/>
              <a:gd name="connsiteX55" fmla="*/ 4626428 w 5138057"/>
              <a:gd name="connsiteY55" fmla="*/ 220280 h 742795"/>
              <a:gd name="connsiteX56" fmla="*/ 4724400 w 5138057"/>
              <a:gd name="connsiteY56" fmla="*/ 187623 h 742795"/>
              <a:gd name="connsiteX57" fmla="*/ 4757057 w 5138057"/>
              <a:gd name="connsiteY57" fmla="*/ 176738 h 742795"/>
              <a:gd name="connsiteX58" fmla="*/ 4811485 w 5138057"/>
              <a:gd name="connsiteY58" fmla="*/ 165852 h 742795"/>
              <a:gd name="connsiteX59" fmla="*/ 4876800 w 5138057"/>
              <a:gd name="connsiteY59" fmla="*/ 144080 h 742795"/>
              <a:gd name="connsiteX60" fmla="*/ 4909457 w 5138057"/>
              <a:gd name="connsiteY60" fmla="*/ 133195 h 742795"/>
              <a:gd name="connsiteX61" fmla="*/ 4942114 w 5138057"/>
              <a:gd name="connsiteY61" fmla="*/ 122309 h 742795"/>
              <a:gd name="connsiteX62" fmla="*/ 5018314 w 5138057"/>
              <a:gd name="connsiteY62" fmla="*/ 100538 h 742795"/>
              <a:gd name="connsiteX63" fmla="*/ 5061857 w 5138057"/>
              <a:gd name="connsiteY63" fmla="*/ 56995 h 742795"/>
              <a:gd name="connsiteX64" fmla="*/ 5094514 w 5138057"/>
              <a:gd name="connsiteY64" fmla="*/ 35223 h 742795"/>
              <a:gd name="connsiteX65" fmla="*/ 5138057 w 5138057"/>
              <a:gd name="connsiteY65" fmla="*/ 2566 h 742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138057" h="742795">
                <a:moveTo>
                  <a:pt x="0" y="24338"/>
                </a:moveTo>
                <a:cubicBezTo>
                  <a:pt x="10886" y="38852"/>
                  <a:pt x="23656" y="52128"/>
                  <a:pt x="32657" y="67880"/>
                </a:cubicBezTo>
                <a:cubicBezTo>
                  <a:pt x="38350" y="77843"/>
                  <a:pt x="37638" y="90698"/>
                  <a:pt x="43542" y="100538"/>
                </a:cubicBezTo>
                <a:cubicBezTo>
                  <a:pt x="52977" y="116263"/>
                  <a:pt x="101592" y="149517"/>
                  <a:pt x="108857" y="154966"/>
                </a:cubicBezTo>
                <a:cubicBezTo>
                  <a:pt x="112485" y="165852"/>
                  <a:pt x="113839" y="177784"/>
                  <a:pt x="119742" y="187623"/>
                </a:cubicBezTo>
                <a:cubicBezTo>
                  <a:pt x="125022" y="196424"/>
                  <a:pt x="135103" y="201381"/>
                  <a:pt x="141514" y="209395"/>
                </a:cubicBezTo>
                <a:cubicBezTo>
                  <a:pt x="149687" y="219611"/>
                  <a:pt x="155112" y="231836"/>
                  <a:pt x="163285" y="242052"/>
                </a:cubicBezTo>
                <a:cubicBezTo>
                  <a:pt x="169696" y="250066"/>
                  <a:pt x="178487" y="255939"/>
                  <a:pt x="185057" y="263823"/>
                </a:cubicBezTo>
                <a:cubicBezTo>
                  <a:pt x="201387" y="283419"/>
                  <a:pt x="217605" y="312728"/>
                  <a:pt x="239485" y="329138"/>
                </a:cubicBezTo>
                <a:cubicBezTo>
                  <a:pt x="260418" y="344838"/>
                  <a:pt x="283028" y="358166"/>
                  <a:pt x="304800" y="372680"/>
                </a:cubicBezTo>
                <a:cubicBezTo>
                  <a:pt x="315686" y="379937"/>
                  <a:pt x="324628" y="391886"/>
                  <a:pt x="337457" y="394452"/>
                </a:cubicBezTo>
                <a:cubicBezTo>
                  <a:pt x="355600" y="398081"/>
                  <a:pt x="374035" y="400470"/>
                  <a:pt x="391885" y="405338"/>
                </a:cubicBezTo>
                <a:cubicBezTo>
                  <a:pt x="414026" y="411376"/>
                  <a:pt x="434936" y="421543"/>
                  <a:pt x="457200" y="427109"/>
                </a:cubicBezTo>
                <a:lnTo>
                  <a:pt x="500742" y="437995"/>
                </a:lnTo>
                <a:cubicBezTo>
                  <a:pt x="576407" y="488436"/>
                  <a:pt x="481302" y="428275"/>
                  <a:pt x="587828" y="481538"/>
                </a:cubicBezTo>
                <a:cubicBezTo>
                  <a:pt x="599530" y="487389"/>
                  <a:pt x="608235" y="498715"/>
                  <a:pt x="620485" y="503309"/>
                </a:cubicBezTo>
                <a:cubicBezTo>
                  <a:pt x="637809" y="509806"/>
                  <a:pt x="656964" y="509708"/>
                  <a:pt x="674914" y="514195"/>
                </a:cubicBezTo>
                <a:cubicBezTo>
                  <a:pt x="686046" y="516978"/>
                  <a:pt x="696685" y="521452"/>
                  <a:pt x="707571" y="525080"/>
                </a:cubicBezTo>
                <a:cubicBezTo>
                  <a:pt x="742542" y="560052"/>
                  <a:pt x="715565" y="540542"/>
                  <a:pt x="772885" y="557738"/>
                </a:cubicBezTo>
                <a:cubicBezTo>
                  <a:pt x="772947" y="557757"/>
                  <a:pt x="854498" y="584942"/>
                  <a:pt x="870857" y="590395"/>
                </a:cubicBezTo>
                <a:lnTo>
                  <a:pt x="936171" y="612166"/>
                </a:lnTo>
                <a:cubicBezTo>
                  <a:pt x="954314" y="623052"/>
                  <a:pt x="970955" y="636965"/>
                  <a:pt x="990600" y="644823"/>
                </a:cubicBezTo>
                <a:cubicBezTo>
                  <a:pt x="1007779" y="651694"/>
                  <a:pt x="1026967" y="651695"/>
                  <a:pt x="1045028" y="655709"/>
                </a:cubicBezTo>
                <a:cubicBezTo>
                  <a:pt x="1059633" y="658955"/>
                  <a:pt x="1074241" y="662296"/>
                  <a:pt x="1088571" y="666595"/>
                </a:cubicBezTo>
                <a:cubicBezTo>
                  <a:pt x="1110552" y="673189"/>
                  <a:pt x="1131773" y="682224"/>
                  <a:pt x="1153885" y="688366"/>
                </a:cubicBezTo>
                <a:cubicBezTo>
                  <a:pt x="1197131" y="700379"/>
                  <a:pt x="1241934" y="706829"/>
                  <a:pt x="1284514" y="721023"/>
                </a:cubicBezTo>
                <a:cubicBezTo>
                  <a:pt x="1295400" y="724652"/>
                  <a:pt x="1305726" y="731091"/>
                  <a:pt x="1317171" y="731909"/>
                </a:cubicBezTo>
                <a:cubicBezTo>
                  <a:pt x="1407727" y="738377"/>
                  <a:pt x="1498600" y="739166"/>
                  <a:pt x="1589314" y="742795"/>
                </a:cubicBezTo>
                <a:lnTo>
                  <a:pt x="2198914" y="731909"/>
                </a:lnTo>
                <a:cubicBezTo>
                  <a:pt x="2220974" y="731197"/>
                  <a:pt x="2242327" y="723761"/>
                  <a:pt x="2264228" y="721023"/>
                </a:cubicBezTo>
                <a:cubicBezTo>
                  <a:pt x="2300413" y="716500"/>
                  <a:pt x="2336826" y="714023"/>
                  <a:pt x="2373085" y="710138"/>
                </a:cubicBezTo>
                <a:lnTo>
                  <a:pt x="2677885" y="677480"/>
                </a:lnTo>
                <a:cubicBezTo>
                  <a:pt x="2735884" y="673019"/>
                  <a:pt x="2794000" y="670223"/>
                  <a:pt x="2852057" y="666595"/>
                </a:cubicBezTo>
                <a:cubicBezTo>
                  <a:pt x="2862943" y="662966"/>
                  <a:pt x="2873513" y="658198"/>
                  <a:pt x="2884714" y="655709"/>
                </a:cubicBezTo>
                <a:cubicBezTo>
                  <a:pt x="2911912" y="649665"/>
                  <a:pt x="3001908" y="637412"/>
                  <a:pt x="3026228" y="633938"/>
                </a:cubicBezTo>
                <a:cubicBezTo>
                  <a:pt x="3083809" y="614744"/>
                  <a:pt x="3039903" y="627493"/>
                  <a:pt x="3124200" y="612166"/>
                </a:cubicBezTo>
                <a:cubicBezTo>
                  <a:pt x="3278463" y="584118"/>
                  <a:pt x="3079230" y="605601"/>
                  <a:pt x="3429000" y="590395"/>
                </a:cubicBezTo>
                <a:cubicBezTo>
                  <a:pt x="3443514" y="586766"/>
                  <a:pt x="3458157" y="583619"/>
                  <a:pt x="3472542" y="579509"/>
                </a:cubicBezTo>
                <a:cubicBezTo>
                  <a:pt x="3483575" y="576357"/>
                  <a:pt x="3493998" y="571112"/>
                  <a:pt x="3505200" y="568623"/>
                </a:cubicBezTo>
                <a:cubicBezTo>
                  <a:pt x="3545550" y="559657"/>
                  <a:pt x="3619949" y="551558"/>
                  <a:pt x="3657600" y="546852"/>
                </a:cubicBezTo>
                <a:cubicBezTo>
                  <a:pt x="3793768" y="512809"/>
                  <a:pt x="3624444" y="556324"/>
                  <a:pt x="3733800" y="525080"/>
                </a:cubicBezTo>
                <a:cubicBezTo>
                  <a:pt x="3748185" y="520970"/>
                  <a:pt x="3762957" y="518305"/>
                  <a:pt x="3777342" y="514195"/>
                </a:cubicBezTo>
                <a:cubicBezTo>
                  <a:pt x="3788375" y="511043"/>
                  <a:pt x="3798819" y="505889"/>
                  <a:pt x="3810000" y="503309"/>
                </a:cubicBezTo>
                <a:cubicBezTo>
                  <a:pt x="3846057" y="494988"/>
                  <a:pt x="3882571" y="488795"/>
                  <a:pt x="3918857" y="481538"/>
                </a:cubicBezTo>
                <a:cubicBezTo>
                  <a:pt x="3937000" y="477909"/>
                  <a:pt x="3955335" y="475139"/>
                  <a:pt x="3973285" y="470652"/>
                </a:cubicBezTo>
                <a:cubicBezTo>
                  <a:pt x="4002314" y="463395"/>
                  <a:pt x="4031984" y="458342"/>
                  <a:pt x="4060371" y="448880"/>
                </a:cubicBezTo>
                <a:cubicBezTo>
                  <a:pt x="4071257" y="445252"/>
                  <a:pt x="4081995" y="441147"/>
                  <a:pt x="4093028" y="437995"/>
                </a:cubicBezTo>
                <a:cubicBezTo>
                  <a:pt x="4107413" y="433885"/>
                  <a:pt x="4122186" y="431219"/>
                  <a:pt x="4136571" y="427109"/>
                </a:cubicBezTo>
                <a:cubicBezTo>
                  <a:pt x="4147604" y="423957"/>
                  <a:pt x="4158195" y="419375"/>
                  <a:pt x="4169228" y="416223"/>
                </a:cubicBezTo>
                <a:cubicBezTo>
                  <a:pt x="4196855" y="408330"/>
                  <a:pt x="4219322" y="405640"/>
                  <a:pt x="4245428" y="394452"/>
                </a:cubicBezTo>
                <a:cubicBezTo>
                  <a:pt x="4260343" y="388059"/>
                  <a:pt x="4273576" y="377812"/>
                  <a:pt x="4288971" y="372680"/>
                </a:cubicBezTo>
                <a:cubicBezTo>
                  <a:pt x="4317358" y="363218"/>
                  <a:pt x="4376057" y="350909"/>
                  <a:pt x="4376057" y="350909"/>
                </a:cubicBezTo>
                <a:cubicBezTo>
                  <a:pt x="4397828" y="336395"/>
                  <a:pt x="4417967" y="319068"/>
                  <a:pt x="4441371" y="307366"/>
                </a:cubicBezTo>
                <a:cubicBezTo>
                  <a:pt x="4455885" y="300109"/>
                  <a:pt x="4470999" y="293944"/>
                  <a:pt x="4484914" y="285595"/>
                </a:cubicBezTo>
                <a:cubicBezTo>
                  <a:pt x="4507351" y="272133"/>
                  <a:pt x="4525405" y="250327"/>
                  <a:pt x="4550228" y="242052"/>
                </a:cubicBezTo>
                <a:cubicBezTo>
                  <a:pt x="4659949" y="205477"/>
                  <a:pt x="4489779" y="261275"/>
                  <a:pt x="4626428" y="220280"/>
                </a:cubicBezTo>
                <a:cubicBezTo>
                  <a:pt x="4626450" y="220273"/>
                  <a:pt x="4708061" y="193069"/>
                  <a:pt x="4724400" y="187623"/>
                </a:cubicBezTo>
                <a:cubicBezTo>
                  <a:pt x="4735286" y="183995"/>
                  <a:pt x="4745805" y="178988"/>
                  <a:pt x="4757057" y="176738"/>
                </a:cubicBezTo>
                <a:cubicBezTo>
                  <a:pt x="4775200" y="173109"/>
                  <a:pt x="4793635" y="170720"/>
                  <a:pt x="4811485" y="165852"/>
                </a:cubicBezTo>
                <a:cubicBezTo>
                  <a:pt x="4833626" y="159813"/>
                  <a:pt x="4855028" y="151337"/>
                  <a:pt x="4876800" y="144080"/>
                </a:cubicBezTo>
                <a:lnTo>
                  <a:pt x="4909457" y="133195"/>
                </a:lnTo>
                <a:cubicBezTo>
                  <a:pt x="4920343" y="129566"/>
                  <a:pt x="4930982" y="125092"/>
                  <a:pt x="4942114" y="122309"/>
                </a:cubicBezTo>
                <a:cubicBezTo>
                  <a:pt x="4996789" y="108640"/>
                  <a:pt x="4971464" y="116154"/>
                  <a:pt x="5018314" y="100538"/>
                </a:cubicBezTo>
                <a:cubicBezTo>
                  <a:pt x="5032828" y="86024"/>
                  <a:pt x="5044778" y="68381"/>
                  <a:pt x="5061857" y="56995"/>
                </a:cubicBezTo>
                <a:cubicBezTo>
                  <a:pt x="5072743" y="49738"/>
                  <a:pt x="5084463" y="43599"/>
                  <a:pt x="5094514" y="35223"/>
                </a:cubicBezTo>
                <a:cubicBezTo>
                  <a:pt x="5136781" y="0"/>
                  <a:pt x="5110116" y="2566"/>
                  <a:pt x="5138057" y="2566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2938463" y="2786063"/>
            <a:ext cx="5172075" cy="1363662"/>
          </a:xfrm>
          <a:custGeom>
            <a:avLst/>
            <a:gdLst>
              <a:gd name="connsiteX0" fmla="*/ 0 w 5170714"/>
              <a:gd name="connsiteY0" fmla="*/ 108857 h 1768706"/>
              <a:gd name="connsiteX1" fmla="*/ 21771 w 5170714"/>
              <a:gd name="connsiteY1" fmla="*/ 152400 h 1768706"/>
              <a:gd name="connsiteX2" fmla="*/ 54428 w 5170714"/>
              <a:gd name="connsiteY2" fmla="*/ 272143 h 1768706"/>
              <a:gd name="connsiteX3" fmla="*/ 87086 w 5170714"/>
              <a:gd name="connsiteY3" fmla="*/ 489857 h 1768706"/>
              <a:gd name="connsiteX4" fmla="*/ 108857 w 5170714"/>
              <a:gd name="connsiteY4" fmla="*/ 587828 h 1768706"/>
              <a:gd name="connsiteX5" fmla="*/ 130628 w 5170714"/>
              <a:gd name="connsiteY5" fmla="*/ 631371 h 1768706"/>
              <a:gd name="connsiteX6" fmla="*/ 141514 w 5170714"/>
              <a:gd name="connsiteY6" fmla="*/ 674914 h 1768706"/>
              <a:gd name="connsiteX7" fmla="*/ 195943 w 5170714"/>
              <a:gd name="connsiteY7" fmla="*/ 740228 h 1768706"/>
              <a:gd name="connsiteX8" fmla="*/ 217714 w 5170714"/>
              <a:gd name="connsiteY8" fmla="*/ 772886 h 1768706"/>
              <a:gd name="connsiteX9" fmla="*/ 283028 w 5170714"/>
              <a:gd name="connsiteY9" fmla="*/ 859971 h 1768706"/>
              <a:gd name="connsiteX10" fmla="*/ 348343 w 5170714"/>
              <a:gd name="connsiteY10" fmla="*/ 957943 h 1768706"/>
              <a:gd name="connsiteX11" fmla="*/ 391886 w 5170714"/>
              <a:gd name="connsiteY11" fmla="*/ 1023257 h 1768706"/>
              <a:gd name="connsiteX12" fmla="*/ 413657 w 5170714"/>
              <a:gd name="connsiteY12" fmla="*/ 1055914 h 1768706"/>
              <a:gd name="connsiteX13" fmla="*/ 457200 w 5170714"/>
              <a:gd name="connsiteY13" fmla="*/ 1099457 h 1768706"/>
              <a:gd name="connsiteX14" fmla="*/ 489857 w 5170714"/>
              <a:gd name="connsiteY14" fmla="*/ 1132114 h 1768706"/>
              <a:gd name="connsiteX15" fmla="*/ 587828 w 5170714"/>
              <a:gd name="connsiteY15" fmla="*/ 1251857 h 1768706"/>
              <a:gd name="connsiteX16" fmla="*/ 631371 w 5170714"/>
              <a:gd name="connsiteY16" fmla="*/ 1295400 h 1768706"/>
              <a:gd name="connsiteX17" fmla="*/ 685800 w 5170714"/>
              <a:gd name="connsiteY17" fmla="*/ 1317171 h 1768706"/>
              <a:gd name="connsiteX18" fmla="*/ 707571 w 5170714"/>
              <a:gd name="connsiteY18" fmla="*/ 1349828 h 1768706"/>
              <a:gd name="connsiteX19" fmla="*/ 740228 w 5170714"/>
              <a:gd name="connsiteY19" fmla="*/ 1360714 h 1768706"/>
              <a:gd name="connsiteX20" fmla="*/ 772886 w 5170714"/>
              <a:gd name="connsiteY20" fmla="*/ 1382486 h 1768706"/>
              <a:gd name="connsiteX21" fmla="*/ 816428 w 5170714"/>
              <a:gd name="connsiteY21" fmla="*/ 1404257 h 1768706"/>
              <a:gd name="connsiteX22" fmla="*/ 849086 w 5170714"/>
              <a:gd name="connsiteY22" fmla="*/ 1426028 h 1768706"/>
              <a:gd name="connsiteX23" fmla="*/ 947057 w 5170714"/>
              <a:gd name="connsiteY23" fmla="*/ 1458686 h 1768706"/>
              <a:gd name="connsiteX24" fmla="*/ 979714 w 5170714"/>
              <a:gd name="connsiteY24" fmla="*/ 1480457 h 1768706"/>
              <a:gd name="connsiteX25" fmla="*/ 1077686 w 5170714"/>
              <a:gd name="connsiteY25" fmla="*/ 1513114 h 1768706"/>
              <a:gd name="connsiteX26" fmla="*/ 1219200 w 5170714"/>
              <a:gd name="connsiteY26" fmla="*/ 1578428 h 1768706"/>
              <a:gd name="connsiteX27" fmla="*/ 1262743 w 5170714"/>
              <a:gd name="connsiteY27" fmla="*/ 1600200 h 1768706"/>
              <a:gd name="connsiteX28" fmla="*/ 1382486 w 5170714"/>
              <a:gd name="connsiteY28" fmla="*/ 1632857 h 1768706"/>
              <a:gd name="connsiteX29" fmla="*/ 1480457 w 5170714"/>
              <a:gd name="connsiteY29" fmla="*/ 1676400 h 1768706"/>
              <a:gd name="connsiteX30" fmla="*/ 1589314 w 5170714"/>
              <a:gd name="connsiteY30" fmla="*/ 1687286 h 1768706"/>
              <a:gd name="connsiteX31" fmla="*/ 1621971 w 5170714"/>
              <a:gd name="connsiteY31" fmla="*/ 1698171 h 1768706"/>
              <a:gd name="connsiteX32" fmla="*/ 1796143 w 5170714"/>
              <a:gd name="connsiteY32" fmla="*/ 1730828 h 1768706"/>
              <a:gd name="connsiteX33" fmla="*/ 2013857 w 5170714"/>
              <a:gd name="connsiteY33" fmla="*/ 1763486 h 1768706"/>
              <a:gd name="connsiteX34" fmla="*/ 2416628 w 5170714"/>
              <a:gd name="connsiteY34" fmla="*/ 1752600 h 1768706"/>
              <a:gd name="connsiteX35" fmla="*/ 2514600 w 5170714"/>
              <a:gd name="connsiteY35" fmla="*/ 1741714 h 1768706"/>
              <a:gd name="connsiteX36" fmla="*/ 2688771 w 5170714"/>
              <a:gd name="connsiteY36" fmla="*/ 1719943 h 1768706"/>
              <a:gd name="connsiteX37" fmla="*/ 2808514 w 5170714"/>
              <a:gd name="connsiteY37" fmla="*/ 1698171 h 1768706"/>
              <a:gd name="connsiteX38" fmla="*/ 2960914 w 5170714"/>
              <a:gd name="connsiteY38" fmla="*/ 1687286 h 1768706"/>
              <a:gd name="connsiteX39" fmla="*/ 3037114 w 5170714"/>
              <a:gd name="connsiteY39" fmla="*/ 1676400 h 1768706"/>
              <a:gd name="connsiteX40" fmla="*/ 3069771 w 5170714"/>
              <a:gd name="connsiteY40" fmla="*/ 1665514 h 1768706"/>
              <a:gd name="connsiteX41" fmla="*/ 3222171 w 5170714"/>
              <a:gd name="connsiteY41" fmla="*/ 1643743 h 1768706"/>
              <a:gd name="connsiteX42" fmla="*/ 3287486 w 5170714"/>
              <a:gd name="connsiteY42" fmla="*/ 1632857 h 1768706"/>
              <a:gd name="connsiteX43" fmla="*/ 3429000 w 5170714"/>
              <a:gd name="connsiteY43" fmla="*/ 1600200 h 1768706"/>
              <a:gd name="connsiteX44" fmla="*/ 3505200 w 5170714"/>
              <a:gd name="connsiteY44" fmla="*/ 1589314 h 1768706"/>
              <a:gd name="connsiteX45" fmla="*/ 3668486 w 5170714"/>
              <a:gd name="connsiteY45" fmla="*/ 1556657 h 1768706"/>
              <a:gd name="connsiteX46" fmla="*/ 3722914 w 5170714"/>
              <a:gd name="connsiteY46" fmla="*/ 1545771 h 1768706"/>
              <a:gd name="connsiteX47" fmla="*/ 3788228 w 5170714"/>
              <a:gd name="connsiteY47" fmla="*/ 1513114 h 1768706"/>
              <a:gd name="connsiteX48" fmla="*/ 3875314 w 5170714"/>
              <a:gd name="connsiteY48" fmla="*/ 1491343 h 1768706"/>
              <a:gd name="connsiteX49" fmla="*/ 3962400 w 5170714"/>
              <a:gd name="connsiteY49" fmla="*/ 1447800 h 1768706"/>
              <a:gd name="connsiteX50" fmla="*/ 4049486 w 5170714"/>
              <a:gd name="connsiteY50" fmla="*/ 1415143 h 1768706"/>
              <a:gd name="connsiteX51" fmla="*/ 4201886 w 5170714"/>
              <a:gd name="connsiteY51" fmla="*/ 1328057 h 1768706"/>
              <a:gd name="connsiteX52" fmla="*/ 4256314 w 5170714"/>
              <a:gd name="connsiteY52" fmla="*/ 1295400 h 1768706"/>
              <a:gd name="connsiteX53" fmla="*/ 4376057 w 5170714"/>
              <a:gd name="connsiteY53" fmla="*/ 1175657 h 1768706"/>
              <a:gd name="connsiteX54" fmla="*/ 4419600 w 5170714"/>
              <a:gd name="connsiteY54" fmla="*/ 1132114 h 1768706"/>
              <a:gd name="connsiteX55" fmla="*/ 4452257 w 5170714"/>
              <a:gd name="connsiteY55" fmla="*/ 1110343 h 1768706"/>
              <a:gd name="connsiteX56" fmla="*/ 4517571 w 5170714"/>
              <a:gd name="connsiteY56" fmla="*/ 1045028 h 1768706"/>
              <a:gd name="connsiteX57" fmla="*/ 4539343 w 5170714"/>
              <a:gd name="connsiteY57" fmla="*/ 1023257 h 1768706"/>
              <a:gd name="connsiteX58" fmla="*/ 4626428 w 5170714"/>
              <a:gd name="connsiteY58" fmla="*/ 968828 h 1768706"/>
              <a:gd name="connsiteX59" fmla="*/ 4669971 w 5170714"/>
              <a:gd name="connsiteY59" fmla="*/ 914400 h 1768706"/>
              <a:gd name="connsiteX60" fmla="*/ 4746171 w 5170714"/>
              <a:gd name="connsiteY60" fmla="*/ 859971 h 1768706"/>
              <a:gd name="connsiteX61" fmla="*/ 4767943 w 5170714"/>
              <a:gd name="connsiteY61" fmla="*/ 827314 h 1768706"/>
              <a:gd name="connsiteX62" fmla="*/ 4833257 w 5170714"/>
              <a:gd name="connsiteY62" fmla="*/ 783771 h 1768706"/>
              <a:gd name="connsiteX63" fmla="*/ 4909457 w 5170714"/>
              <a:gd name="connsiteY63" fmla="*/ 729343 h 1768706"/>
              <a:gd name="connsiteX64" fmla="*/ 4953000 w 5170714"/>
              <a:gd name="connsiteY64" fmla="*/ 696686 h 1768706"/>
              <a:gd name="connsiteX65" fmla="*/ 4996543 w 5170714"/>
              <a:gd name="connsiteY65" fmla="*/ 653143 h 1768706"/>
              <a:gd name="connsiteX66" fmla="*/ 5040086 w 5170714"/>
              <a:gd name="connsiteY66" fmla="*/ 587828 h 1768706"/>
              <a:gd name="connsiteX67" fmla="*/ 5061857 w 5170714"/>
              <a:gd name="connsiteY67" fmla="*/ 555171 h 1768706"/>
              <a:gd name="connsiteX68" fmla="*/ 5116286 w 5170714"/>
              <a:gd name="connsiteY68" fmla="*/ 478971 h 1768706"/>
              <a:gd name="connsiteX69" fmla="*/ 5138057 w 5170714"/>
              <a:gd name="connsiteY69" fmla="*/ 435428 h 1768706"/>
              <a:gd name="connsiteX70" fmla="*/ 5159828 w 5170714"/>
              <a:gd name="connsiteY70" fmla="*/ 272143 h 1768706"/>
              <a:gd name="connsiteX71" fmla="*/ 5170714 w 5170714"/>
              <a:gd name="connsiteY71" fmla="*/ 0 h 176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170714" h="1768706">
                <a:moveTo>
                  <a:pt x="0" y="108857"/>
                </a:moveTo>
                <a:cubicBezTo>
                  <a:pt x="7257" y="123371"/>
                  <a:pt x="15379" y="137485"/>
                  <a:pt x="21771" y="152400"/>
                </a:cubicBezTo>
                <a:cubicBezTo>
                  <a:pt x="33982" y="180892"/>
                  <a:pt x="51095" y="258810"/>
                  <a:pt x="54428" y="272143"/>
                </a:cubicBezTo>
                <a:cubicBezTo>
                  <a:pt x="69855" y="457261"/>
                  <a:pt x="53309" y="343487"/>
                  <a:pt x="87086" y="489857"/>
                </a:cubicBezTo>
                <a:cubicBezTo>
                  <a:pt x="91227" y="507802"/>
                  <a:pt x="101309" y="567699"/>
                  <a:pt x="108857" y="587828"/>
                </a:cubicBezTo>
                <a:cubicBezTo>
                  <a:pt x="114555" y="603022"/>
                  <a:pt x="124930" y="616177"/>
                  <a:pt x="130628" y="631371"/>
                </a:cubicBezTo>
                <a:cubicBezTo>
                  <a:pt x="135881" y="645379"/>
                  <a:pt x="134823" y="661532"/>
                  <a:pt x="141514" y="674914"/>
                </a:cubicBezTo>
                <a:cubicBezTo>
                  <a:pt x="166220" y="724327"/>
                  <a:pt x="169323" y="706953"/>
                  <a:pt x="195943" y="740228"/>
                </a:cubicBezTo>
                <a:cubicBezTo>
                  <a:pt x="204116" y="750444"/>
                  <a:pt x="210019" y="762305"/>
                  <a:pt x="217714" y="772886"/>
                </a:cubicBezTo>
                <a:cubicBezTo>
                  <a:pt x="239056" y="802231"/>
                  <a:pt x="264359" y="828857"/>
                  <a:pt x="283028" y="859971"/>
                </a:cubicBezTo>
                <a:cubicBezTo>
                  <a:pt x="346176" y="965216"/>
                  <a:pt x="284850" y="867239"/>
                  <a:pt x="348343" y="957943"/>
                </a:cubicBezTo>
                <a:cubicBezTo>
                  <a:pt x="363348" y="979379"/>
                  <a:pt x="377372" y="1001486"/>
                  <a:pt x="391886" y="1023257"/>
                </a:cubicBezTo>
                <a:cubicBezTo>
                  <a:pt x="399143" y="1034143"/>
                  <a:pt x="404406" y="1046663"/>
                  <a:pt x="413657" y="1055914"/>
                </a:cubicBezTo>
                <a:lnTo>
                  <a:pt x="457200" y="1099457"/>
                </a:lnTo>
                <a:cubicBezTo>
                  <a:pt x="468086" y="1110343"/>
                  <a:pt x="481318" y="1119305"/>
                  <a:pt x="489857" y="1132114"/>
                </a:cubicBezTo>
                <a:cubicBezTo>
                  <a:pt x="547631" y="1218775"/>
                  <a:pt x="514899" y="1178927"/>
                  <a:pt x="587828" y="1251857"/>
                </a:cubicBezTo>
                <a:cubicBezTo>
                  <a:pt x="602342" y="1266371"/>
                  <a:pt x="612313" y="1287777"/>
                  <a:pt x="631371" y="1295400"/>
                </a:cubicBezTo>
                <a:lnTo>
                  <a:pt x="685800" y="1317171"/>
                </a:lnTo>
                <a:cubicBezTo>
                  <a:pt x="693057" y="1328057"/>
                  <a:pt x="697355" y="1341655"/>
                  <a:pt x="707571" y="1349828"/>
                </a:cubicBezTo>
                <a:cubicBezTo>
                  <a:pt x="716531" y="1356996"/>
                  <a:pt x="729965" y="1355582"/>
                  <a:pt x="740228" y="1360714"/>
                </a:cubicBezTo>
                <a:cubicBezTo>
                  <a:pt x="751930" y="1366565"/>
                  <a:pt x="761526" y="1375995"/>
                  <a:pt x="772886" y="1382486"/>
                </a:cubicBezTo>
                <a:cubicBezTo>
                  <a:pt x="786975" y="1390537"/>
                  <a:pt x="802339" y="1396206"/>
                  <a:pt x="816428" y="1404257"/>
                </a:cubicBezTo>
                <a:cubicBezTo>
                  <a:pt x="827787" y="1410748"/>
                  <a:pt x="837009" y="1420996"/>
                  <a:pt x="849086" y="1426028"/>
                </a:cubicBezTo>
                <a:cubicBezTo>
                  <a:pt x="880862" y="1439268"/>
                  <a:pt x="918415" y="1439591"/>
                  <a:pt x="947057" y="1458686"/>
                </a:cubicBezTo>
                <a:cubicBezTo>
                  <a:pt x="957943" y="1465943"/>
                  <a:pt x="967637" y="1475425"/>
                  <a:pt x="979714" y="1480457"/>
                </a:cubicBezTo>
                <a:cubicBezTo>
                  <a:pt x="1011490" y="1493697"/>
                  <a:pt x="1077686" y="1513114"/>
                  <a:pt x="1077686" y="1513114"/>
                </a:cubicBezTo>
                <a:cubicBezTo>
                  <a:pt x="1167168" y="1572771"/>
                  <a:pt x="1025583" y="1481617"/>
                  <a:pt x="1219200" y="1578428"/>
                </a:cubicBezTo>
                <a:cubicBezTo>
                  <a:pt x="1233714" y="1585685"/>
                  <a:pt x="1247676" y="1594173"/>
                  <a:pt x="1262743" y="1600200"/>
                </a:cubicBezTo>
                <a:cubicBezTo>
                  <a:pt x="1317984" y="1622297"/>
                  <a:pt x="1327826" y="1621925"/>
                  <a:pt x="1382486" y="1632857"/>
                </a:cubicBezTo>
                <a:cubicBezTo>
                  <a:pt x="1405031" y="1644129"/>
                  <a:pt x="1457293" y="1671767"/>
                  <a:pt x="1480457" y="1676400"/>
                </a:cubicBezTo>
                <a:cubicBezTo>
                  <a:pt x="1516215" y="1683552"/>
                  <a:pt x="1553028" y="1683657"/>
                  <a:pt x="1589314" y="1687286"/>
                </a:cubicBezTo>
                <a:cubicBezTo>
                  <a:pt x="1600200" y="1690914"/>
                  <a:pt x="1610790" y="1695591"/>
                  <a:pt x="1621971" y="1698171"/>
                </a:cubicBezTo>
                <a:cubicBezTo>
                  <a:pt x="1689855" y="1713837"/>
                  <a:pt x="1731676" y="1720084"/>
                  <a:pt x="1796143" y="1730828"/>
                </a:cubicBezTo>
                <a:cubicBezTo>
                  <a:pt x="1909773" y="1768706"/>
                  <a:pt x="1838566" y="1750965"/>
                  <a:pt x="2013857" y="1763486"/>
                </a:cubicBezTo>
                <a:lnTo>
                  <a:pt x="2416628" y="1752600"/>
                </a:lnTo>
                <a:cubicBezTo>
                  <a:pt x="2449455" y="1751173"/>
                  <a:pt x="2481976" y="1745629"/>
                  <a:pt x="2514600" y="1741714"/>
                </a:cubicBezTo>
                <a:cubicBezTo>
                  <a:pt x="2572692" y="1734743"/>
                  <a:pt x="2631398" y="1731418"/>
                  <a:pt x="2688771" y="1719943"/>
                </a:cubicBezTo>
                <a:cubicBezTo>
                  <a:pt x="2718140" y="1714069"/>
                  <a:pt x="2780662" y="1700956"/>
                  <a:pt x="2808514" y="1698171"/>
                </a:cubicBezTo>
                <a:cubicBezTo>
                  <a:pt x="2859191" y="1693103"/>
                  <a:pt x="2910114" y="1690914"/>
                  <a:pt x="2960914" y="1687286"/>
                </a:cubicBezTo>
                <a:cubicBezTo>
                  <a:pt x="2986314" y="1683657"/>
                  <a:pt x="3011954" y="1681432"/>
                  <a:pt x="3037114" y="1676400"/>
                </a:cubicBezTo>
                <a:cubicBezTo>
                  <a:pt x="3048366" y="1674150"/>
                  <a:pt x="3058471" y="1667508"/>
                  <a:pt x="3069771" y="1665514"/>
                </a:cubicBezTo>
                <a:cubicBezTo>
                  <a:pt x="3120306" y="1656596"/>
                  <a:pt x="3171553" y="1652179"/>
                  <a:pt x="3222171" y="1643743"/>
                </a:cubicBezTo>
                <a:cubicBezTo>
                  <a:pt x="3243943" y="1640114"/>
                  <a:pt x="3265904" y="1637482"/>
                  <a:pt x="3287486" y="1632857"/>
                </a:cubicBezTo>
                <a:cubicBezTo>
                  <a:pt x="3376462" y="1613791"/>
                  <a:pt x="3355161" y="1612507"/>
                  <a:pt x="3429000" y="1600200"/>
                </a:cubicBezTo>
                <a:cubicBezTo>
                  <a:pt x="3454309" y="1595982"/>
                  <a:pt x="3479956" y="1593904"/>
                  <a:pt x="3505200" y="1589314"/>
                </a:cubicBezTo>
                <a:cubicBezTo>
                  <a:pt x="3559811" y="1579385"/>
                  <a:pt x="3614057" y="1567543"/>
                  <a:pt x="3668486" y="1556657"/>
                </a:cubicBezTo>
                <a:lnTo>
                  <a:pt x="3722914" y="1545771"/>
                </a:lnTo>
                <a:cubicBezTo>
                  <a:pt x="3744685" y="1534885"/>
                  <a:pt x="3765985" y="1523000"/>
                  <a:pt x="3788228" y="1513114"/>
                </a:cubicBezTo>
                <a:cubicBezTo>
                  <a:pt x="3815617" y="1500941"/>
                  <a:pt x="3846432" y="1497119"/>
                  <a:pt x="3875314" y="1491343"/>
                </a:cubicBezTo>
                <a:cubicBezTo>
                  <a:pt x="3904343" y="1476829"/>
                  <a:pt x="3931611" y="1458063"/>
                  <a:pt x="3962400" y="1447800"/>
                </a:cubicBezTo>
                <a:cubicBezTo>
                  <a:pt x="3995246" y="1436851"/>
                  <a:pt x="4015651" y="1430759"/>
                  <a:pt x="4049486" y="1415143"/>
                </a:cubicBezTo>
                <a:cubicBezTo>
                  <a:pt x="4155508" y="1366210"/>
                  <a:pt x="4113168" y="1384514"/>
                  <a:pt x="4201886" y="1328057"/>
                </a:cubicBezTo>
                <a:cubicBezTo>
                  <a:pt x="4219736" y="1316698"/>
                  <a:pt x="4241353" y="1310361"/>
                  <a:pt x="4256314" y="1295400"/>
                </a:cubicBezTo>
                <a:lnTo>
                  <a:pt x="4376057" y="1175657"/>
                </a:lnTo>
                <a:cubicBezTo>
                  <a:pt x="4390571" y="1161143"/>
                  <a:pt x="4402521" y="1143500"/>
                  <a:pt x="4419600" y="1132114"/>
                </a:cubicBezTo>
                <a:cubicBezTo>
                  <a:pt x="4430486" y="1124857"/>
                  <a:pt x="4442324" y="1118857"/>
                  <a:pt x="4452257" y="1110343"/>
                </a:cubicBezTo>
                <a:cubicBezTo>
                  <a:pt x="4452280" y="1110323"/>
                  <a:pt x="4506674" y="1055925"/>
                  <a:pt x="4517571" y="1045028"/>
                </a:cubicBezTo>
                <a:cubicBezTo>
                  <a:pt x="4524828" y="1037771"/>
                  <a:pt x="4530542" y="1028537"/>
                  <a:pt x="4539343" y="1023257"/>
                </a:cubicBezTo>
                <a:cubicBezTo>
                  <a:pt x="4550809" y="1016377"/>
                  <a:pt x="4609669" y="982235"/>
                  <a:pt x="4626428" y="968828"/>
                </a:cubicBezTo>
                <a:cubicBezTo>
                  <a:pt x="4658102" y="943489"/>
                  <a:pt x="4641677" y="948353"/>
                  <a:pt x="4669971" y="914400"/>
                </a:cubicBezTo>
                <a:cubicBezTo>
                  <a:pt x="4701493" y="876573"/>
                  <a:pt x="4702150" y="881982"/>
                  <a:pt x="4746171" y="859971"/>
                </a:cubicBezTo>
                <a:cubicBezTo>
                  <a:pt x="4753428" y="849085"/>
                  <a:pt x="4758097" y="835929"/>
                  <a:pt x="4767943" y="827314"/>
                </a:cubicBezTo>
                <a:cubicBezTo>
                  <a:pt x="4787635" y="810084"/>
                  <a:pt x="4812324" y="799470"/>
                  <a:pt x="4833257" y="783771"/>
                </a:cubicBezTo>
                <a:cubicBezTo>
                  <a:pt x="4975563" y="677042"/>
                  <a:pt x="4798033" y="808931"/>
                  <a:pt x="4909457" y="729343"/>
                </a:cubicBezTo>
                <a:cubicBezTo>
                  <a:pt x="4924221" y="718798"/>
                  <a:pt x="4939346" y="708633"/>
                  <a:pt x="4953000" y="696686"/>
                </a:cubicBezTo>
                <a:cubicBezTo>
                  <a:pt x="4968448" y="683169"/>
                  <a:pt x="4996543" y="653143"/>
                  <a:pt x="4996543" y="653143"/>
                </a:cubicBezTo>
                <a:cubicBezTo>
                  <a:pt x="5015672" y="595752"/>
                  <a:pt x="4994785" y="642190"/>
                  <a:pt x="5040086" y="587828"/>
                </a:cubicBezTo>
                <a:cubicBezTo>
                  <a:pt x="5048461" y="577777"/>
                  <a:pt x="5054253" y="565817"/>
                  <a:pt x="5061857" y="555171"/>
                </a:cubicBezTo>
                <a:cubicBezTo>
                  <a:pt x="5078539" y="531816"/>
                  <a:pt x="5101630" y="504618"/>
                  <a:pt x="5116286" y="478971"/>
                </a:cubicBezTo>
                <a:cubicBezTo>
                  <a:pt x="5124337" y="464882"/>
                  <a:pt x="5130800" y="449942"/>
                  <a:pt x="5138057" y="435428"/>
                </a:cubicBezTo>
                <a:cubicBezTo>
                  <a:pt x="5142042" y="407535"/>
                  <a:pt x="5158346" y="296591"/>
                  <a:pt x="5159828" y="272143"/>
                </a:cubicBezTo>
                <a:cubicBezTo>
                  <a:pt x="5165320" y="181522"/>
                  <a:pt x="5170714" y="0"/>
                  <a:pt x="5170714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03575" y="2924175"/>
            <a:ext cx="360363" cy="33972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635375" y="3141663"/>
            <a:ext cx="360363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40200" y="3284538"/>
            <a:ext cx="360363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72000" y="3141663"/>
            <a:ext cx="576263" cy="57467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292725" y="3284538"/>
            <a:ext cx="358775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24525" y="3213100"/>
            <a:ext cx="360363" cy="33813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300788" y="3141663"/>
            <a:ext cx="358775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32588" y="2852738"/>
            <a:ext cx="576262" cy="576262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916238" y="3213100"/>
            <a:ext cx="360362" cy="33813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03575" y="3500438"/>
            <a:ext cx="360363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635375" y="3716338"/>
            <a:ext cx="360363" cy="33972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995738" y="3716338"/>
            <a:ext cx="576262" cy="576262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643438" y="4005263"/>
            <a:ext cx="360362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076825" y="4005263"/>
            <a:ext cx="358775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435600" y="4005263"/>
            <a:ext cx="360363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67400" y="3789363"/>
            <a:ext cx="576263" cy="576262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516688" y="3789363"/>
            <a:ext cx="358775" cy="3381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875463" y="3716338"/>
            <a:ext cx="360362" cy="33972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235825" y="3429000"/>
            <a:ext cx="360363" cy="33813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596188" y="3068638"/>
            <a:ext cx="576262" cy="576262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419475" y="1773238"/>
            <a:ext cx="3168650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5 больших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15 маленьких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288" y="0"/>
            <a:ext cx="8497887" cy="2736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Для каждого детского велосипеда нужно одно большое и 2 маленьких колеса. Изготовили </a:t>
            </a:r>
            <a:r>
              <a:rPr lang="ru-RU" sz="2800" b="1" dirty="0">
                <a:solidFill>
                  <a:srgbClr val="FF0000"/>
                </a:solidFill>
              </a:rPr>
              <a:t>12</a:t>
            </a:r>
            <a:r>
              <a:rPr lang="ru-RU" sz="2800" b="1" dirty="0">
                <a:solidFill>
                  <a:schemeClr val="tx1"/>
                </a:solidFill>
              </a:rPr>
              <a:t> маленьких колёс и </a:t>
            </a:r>
            <a:r>
              <a:rPr lang="ru-RU" sz="2800" b="1" dirty="0">
                <a:solidFill>
                  <a:srgbClr val="FF0000"/>
                </a:solidFill>
              </a:rPr>
              <a:t>7</a:t>
            </a:r>
            <a:r>
              <a:rPr lang="ru-RU" sz="2800" b="1" dirty="0">
                <a:solidFill>
                  <a:schemeClr val="tx1"/>
                </a:solidFill>
              </a:rPr>
              <a:t> больших. Сколько велосипедов можно собрать из этих колёс?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775" y="3357563"/>
            <a:ext cx="1152525" cy="1223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solidFill>
                  <a:srgbClr val="FF0000"/>
                </a:solidFill>
              </a:rPr>
              <a:t>6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17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4508500"/>
            <a:ext cx="14589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5516563"/>
            <a:ext cx="14573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508500"/>
            <a:ext cx="14589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5516563"/>
            <a:ext cx="14589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581525"/>
            <a:ext cx="1457325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5589588"/>
            <a:ext cx="1458912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779838" y="3357563"/>
            <a:ext cx="4608512" cy="1223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1 большое колесо останется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88913"/>
            <a:ext cx="8569325" cy="3416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Вася, Света и Майя катался на велосипеде. Петя насчитал всего 8 колёс. Сколько было трёхколёсных и двухколёсных</a:t>
            </a:r>
            <a:br>
              <a:rPr lang="ru-RU" sz="2400" b="1" dirty="0"/>
            </a:br>
            <a:r>
              <a:rPr lang="ru-RU" sz="2400" b="1" dirty="0"/>
              <a:t>велосипедов?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А) 2 трёхколёсных и 2  двухколёсных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Б) 1 трёхколёсный и  2  двухколёсных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В) 1 трёхколёсных и  3  двухколёсных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Г) 2 трёхколёсных и  1  двухколёсный 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36867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4178300"/>
            <a:ext cx="2592387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Picture backgroun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221163"/>
            <a:ext cx="399573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инус 5"/>
          <p:cNvSpPr/>
          <p:nvPr/>
        </p:nvSpPr>
        <p:spPr>
          <a:xfrm>
            <a:off x="0" y="3213100"/>
            <a:ext cx="612140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388" y="260350"/>
            <a:ext cx="8785225" cy="64944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7. Продолжи предложения: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Человеку нужна разная обувь, потому что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Прохожие вышли на улицу с зонтиками, потому что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Мама рассердилась на детей, потому что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Сегодня дети надели резиновые сапоги, потому что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Мальчик шёл по улице и упал, потому что …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00113" y="260350"/>
            <a:ext cx="7388225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 Учусь работать с информацией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8915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8424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8. В таблице представлены результаты участников соревнований по стрельбе. Впиши недостающие данные и распредели призовые места.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2781300"/>
          <a:ext cx="8496300" cy="3833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9389"/>
                <a:gridCol w="1813772"/>
                <a:gridCol w="1715730"/>
                <a:gridCol w="1797431"/>
                <a:gridCol w="1470623"/>
              </a:tblGrid>
              <a:tr h="615667">
                <a:tc rowSpan="2"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имя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   число очков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место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1-ый выстрел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2-ый выстрел</a:t>
                      </a:r>
                    </a:p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3-ый выстрел</a:t>
                      </a:r>
                    </a:p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КОСТЯ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КАТЯ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90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ИЛЬЯ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3"/>
          <p:cNvSpPr txBox="1">
            <a:spLocks noChangeArrowheads="1"/>
          </p:cNvSpPr>
          <p:nvPr/>
        </p:nvSpPr>
        <p:spPr bwMode="auto">
          <a:xfrm>
            <a:off x="323850" y="260350"/>
            <a:ext cx="8424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9. В таблице представлены результаты участников  игр на компьютере.  Впиши недостающие данные и распредели призовые места.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2781300"/>
          <a:ext cx="8496300" cy="34067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9389"/>
                <a:gridCol w="1813772"/>
                <a:gridCol w="1715730"/>
                <a:gridCol w="1797431"/>
                <a:gridCol w="1470623"/>
              </a:tblGrid>
              <a:tr h="615667">
                <a:tc rowSpan="2"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имя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   число очков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место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r>
                        <a:rPr lang="ru-RU" sz="2800" b="1" baseline="0" dirty="0" smtClean="0"/>
                        <a:t> игра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2</a:t>
                      </a:r>
                      <a:r>
                        <a:rPr lang="ru-RU" sz="2800" b="1" baseline="0" dirty="0" smtClean="0"/>
                        <a:t> игра</a:t>
                      </a:r>
                      <a:endParaRPr lang="ru-RU" sz="2800" b="1" dirty="0" smtClean="0"/>
                    </a:p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сумма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Никита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45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Вадим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31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48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1566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Вера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22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30</a:t>
                      </a:r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2" descr="http://img0.liveinternet.ru/images/attach/c/2/64/105/64105733_image_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620713"/>
            <a:ext cx="84677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513" y="2565400"/>
            <a:ext cx="4968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п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б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у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к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lang="ru-RU" sz="4400" dirty="0">
              <a:solidFill>
                <a:srgbClr val="FFC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1989" name="Picture 28" descr="http://lisyonok.ucoz.ru/_ld/0/1063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365625"/>
            <a:ext cx="10890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26" descr="http://lisyonok.ucoz.ru/_ld/0/8667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3789363"/>
            <a:ext cx="1439863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24" descr="http://lisyonok.ucoz.ru/_ld/0/4918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7813" y="4221163"/>
            <a:ext cx="10255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32" descr="http://lisyonok.ucoz.ru/_ld/0/1378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1275" y="4365625"/>
            <a:ext cx="13684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6334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а</a:t>
            </a:r>
            <a:r>
              <a:rPr lang="ru-RU" b="1" dirty="0" smtClean="0">
                <a:solidFill>
                  <a:schemeClr val="accent6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chemeClr val="accent6"/>
                </a:solidFill>
              </a:rPr>
              <a:t>н</a:t>
            </a:r>
            <a:r>
              <a:rPr lang="ru-RU" b="1" dirty="0" smtClean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5363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1125538"/>
            <a:ext cx="3455987" cy="2043112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Кого по осени считают?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840538" y="1341438"/>
            <a:ext cx="2303462" cy="1223962"/>
          </a:xfrm>
          <a:prstGeom prst="cloudCallout">
            <a:avLst>
              <a:gd name="adj1" fmla="val -64725"/>
              <a:gd name="adj2" fmla="val 148161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Цыплят.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img0.liveinternet.ru/images/attach/c/6/93/376/93376312_large_173484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5084763"/>
            <a:ext cx="2592387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6334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а</a:t>
            </a:r>
            <a:r>
              <a:rPr lang="ru-RU" b="1" dirty="0" smtClean="0">
                <a:solidFill>
                  <a:schemeClr val="accent6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chemeClr val="accent6"/>
                </a:solidFill>
              </a:rPr>
              <a:t>н</a:t>
            </a:r>
            <a:r>
              <a:rPr lang="ru-RU" b="1" dirty="0" smtClean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6387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1125538"/>
            <a:ext cx="3455987" cy="2043112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Если мыло в глаз попало, что из глаз катится стало?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840538" y="1341438"/>
            <a:ext cx="2303462" cy="1223962"/>
          </a:xfrm>
          <a:prstGeom prst="cloudCallout">
            <a:avLst>
              <a:gd name="adj1" fmla="val -64725"/>
              <a:gd name="adj2" fmla="val 148161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Слёзы.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" name="Picture 12" descr="http://img-fotki.yandex.ru/get/6609/167146322.74/0_9ca09_c55bf105_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5373688"/>
            <a:ext cx="14287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8" descr="http://img-fotki.yandex.ru/get/6605/167146322.73/0_9c9e9_c8f21451_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42040">
            <a:off x="5148263" y="4292600"/>
            <a:ext cx="1162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6334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а</a:t>
            </a:r>
            <a:r>
              <a:rPr lang="ru-RU" b="1" dirty="0" smtClean="0">
                <a:solidFill>
                  <a:schemeClr val="accent6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chemeClr val="accent6"/>
                </a:solidFill>
              </a:rPr>
              <a:t>н</a:t>
            </a:r>
            <a:r>
              <a:rPr lang="ru-RU" b="1" dirty="0" smtClean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7411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1125538"/>
            <a:ext cx="3455987" cy="2043112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На какой машине нельзя ездить?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292725" y="1341438"/>
            <a:ext cx="3851275" cy="1223962"/>
          </a:xfrm>
          <a:prstGeom prst="cloudCallout">
            <a:avLst>
              <a:gd name="adj1" fmla="val -17530"/>
              <a:gd name="adj2" fmla="val 145493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На стиральной, посудомоечной.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2772" name="Picture 4" descr="http://www.on25.info/ses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3789363"/>
            <a:ext cx="2519363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333375"/>
            <a:ext cx="3527425" cy="2403475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Дом для рыбок на столе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4932363" y="692150"/>
            <a:ext cx="3384550" cy="1873250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Аквариум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4" descr="BABYFEET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148687">
            <a:off x="4221163" y="5492750"/>
            <a:ext cx="114141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11188" y="333375"/>
            <a:ext cx="3744912" cy="2403475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Раньше из неё повсюду люди делали посуду.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364163" y="476250"/>
            <a:ext cx="2736850" cy="1223963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Глина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0722" name="Picture 2" descr="http://design-warez.ru/uploads/posts/2009-05/1243340519_pic_id157329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088" r="3233" b="73569"/>
          <a:stretch>
            <a:fillRect/>
          </a:stretch>
        </p:blipFill>
        <p:spPr bwMode="auto">
          <a:xfrm>
            <a:off x="3851275" y="4868863"/>
            <a:ext cx="1657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476250"/>
            <a:ext cx="3527425" cy="2692400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В пище очень нам нужна, вкус еде придаст она.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219700" y="620713"/>
            <a:ext cx="3097213" cy="1944687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Соль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http://go2.imgsmail.ru/imgpreview?key=4fe481c8e87e5da&amp;mb=imgdb_preview_57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17" r="48779"/>
          <a:stretch>
            <a:fillRect/>
          </a:stretch>
        </p:blipFill>
        <p:spPr bwMode="auto">
          <a:xfrm>
            <a:off x="4500563" y="4724400"/>
            <a:ext cx="650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4" descr="http://img1.liveinternet.ru/images/attach/c/8/102/404/102404677_derevenskiy_peyzazh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4" descr="http://lisyonok.ucoz.ru/_ld/0/491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789363"/>
            <a:ext cx="1223962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0" descr="http://lisyonok.ucoz.ru/_ld/0/038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724400"/>
            <a:ext cx="2090738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4213" y="476250"/>
            <a:ext cx="3959225" cy="2692400"/>
          </a:xfrm>
          <a:prstGeom prst="cloudCallout">
            <a:avLst>
              <a:gd name="adj1" fmla="val -450"/>
              <a:gd name="adj2" fmla="val 144408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Хищной рыбы нет зубастей, всех прожорливей, опасней.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580063" y="1341438"/>
            <a:ext cx="2736850" cy="1223962"/>
          </a:xfrm>
          <a:prstGeom prst="cloudCallout">
            <a:avLst>
              <a:gd name="adj1" fmla="val -12358"/>
              <a:gd name="adj2" fmla="val 144604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Акула 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8674" name="Picture 2" descr="http://ru.convdocs.org/pars_docs/refs/11/10126/10126_html_442ac53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4437063"/>
            <a:ext cx="2665413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585</Words>
  <Application>Microsoft Office PowerPoint</Application>
  <PresentationFormat>Экран (4:3)</PresentationFormat>
  <Paragraphs>141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Calibri</vt:lpstr>
      <vt:lpstr>Arial</vt:lpstr>
      <vt:lpstr>Comic Sans MS</vt:lpstr>
      <vt:lpstr>Тема Office</vt:lpstr>
      <vt:lpstr>Слайд 1</vt:lpstr>
      <vt:lpstr>Слайд 2</vt:lpstr>
      <vt:lpstr>Разминка</vt:lpstr>
      <vt:lpstr>Разминка</vt:lpstr>
      <vt:lpstr>Разминка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Внимательно слушай задания и выполняй их. Переспрашивать нельзя.</vt:lpstr>
      <vt:lpstr>Внимательно слушай задания и выполняй их. Переспрашивать нельзя.</vt:lpstr>
      <vt:lpstr>Внимательно слушай задания и выполняй их. Переспрашивать нельзя.</vt:lpstr>
      <vt:lpstr>Внимательно слушай задания и выполняй их. Переспрашивать нельзя.</vt:lpstr>
      <vt:lpstr>Внимательно слушай задания и выполняй их. Переспрашивать нельзя.</vt:lpstr>
      <vt:lpstr>Слайд 18</vt:lpstr>
      <vt:lpstr>Слайд 19</vt:lpstr>
      <vt:lpstr>Слайд 20</vt:lpstr>
      <vt:lpstr>На столе стоят матрёшки. В каждой из 3 больших матрёшек умещаются 5 маленьких. Сосчитай, сколько всего матрёшек на столе?</vt:lpstr>
      <vt:lpstr>Маша нанизала на нитку 20 бусинок так, что каждая четвёртая бусинка большая, а остальные – маленькие. Сосчитай, сколько больших и сколько маленьких бусинок на нитке?</vt:lpstr>
      <vt:lpstr>Слайд 23</vt:lpstr>
      <vt:lpstr>Слайд 24</vt:lpstr>
      <vt:lpstr>Слайд 25</vt:lpstr>
      <vt:lpstr>Слайд 26</vt:lpstr>
      <vt:lpstr>Слайд 27</vt:lpstr>
      <vt:lpstr>Слайд 28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79</cp:revision>
  <dcterms:modified xsi:type="dcterms:W3CDTF">2025-10-01T16:31:28Z</dcterms:modified>
</cp:coreProperties>
</file>